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5B0A-4AB5-46B6-A790-23DFAFE191F8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15EF-B0CD-4A77-A885-2E785AD9E2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8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15EF-B0CD-4A77-A885-2E785AD9E23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4EC94C-5EC5-4452-982C-D27DD51A4BA3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DC4F76-87DE-41A4-9068-406664171E7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571876"/>
            <a:ext cx="7643866" cy="1785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Учебно-творческий проект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«МАСТЕРОВАЯ СЛОБОДА»  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5361" name="Picture 1" descr="C:\Users\comp\Desktop\орнаменты для тиснения\герб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428760" cy="17874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500174"/>
            <a:ext cx="76438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Муниципальное казенное учреждение культуры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«Межпоселенческий культурный центр администрации Черемховского районного муниципального образования»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стер классы\IMG_64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857520" cy="218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астер классы\IMG_6441.JPG"/>
          <p:cNvPicPr/>
          <p:nvPr/>
        </p:nvPicPr>
        <p:blipFill>
          <a:blip r:embed="rId3" cstate="print"/>
          <a:srcRect r="25038" b="13499"/>
          <a:stretch>
            <a:fillRect/>
          </a:stretch>
        </p:blipFill>
        <p:spPr bwMode="auto">
          <a:xfrm>
            <a:off x="3214678" y="1142984"/>
            <a:ext cx="2790190" cy="217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астер классы\IMG_64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142984"/>
            <a:ext cx="290774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стер классы\IMG_6445.JPG"/>
          <p:cNvPicPr/>
          <p:nvPr/>
        </p:nvPicPr>
        <p:blipFill>
          <a:blip r:embed="rId5" cstate="print"/>
          <a:srcRect t="3320" r="14144"/>
          <a:stretch>
            <a:fillRect/>
          </a:stretch>
        </p:blipFill>
        <p:spPr bwMode="auto">
          <a:xfrm>
            <a:off x="214282" y="3571876"/>
            <a:ext cx="2857520" cy="208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стер классы\IMG_6446.JPG"/>
          <p:cNvPicPr/>
          <p:nvPr/>
        </p:nvPicPr>
        <p:blipFill>
          <a:blip r:embed="rId6" cstate="print"/>
          <a:srcRect t="3330" r="5000"/>
          <a:stretch>
            <a:fillRect/>
          </a:stretch>
        </p:blipFill>
        <p:spPr bwMode="auto">
          <a:xfrm>
            <a:off x="3143240" y="3571876"/>
            <a:ext cx="2786082" cy="20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стер классы\IMG_6421.JPG"/>
          <p:cNvPicPr/>
          <p:nvPr/>
        </p:nvPicPr>
        <p:blipFill>
          <a:blip r:embed="rId7" cstate="print"/>
          <a:srcRect r="5000"/>
          <a:stretch>
            <a:fillRect/>
          </a:stretch>
        </p:blipFill>
        <p:spPr bwMode="auto">
          <a:xfrm>
            <a:off x="6000760" y="3571876"/>
            <a:ext cx="2928926" cy="208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5857892"/>
            <a:ext cx="7072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1.2.  – Этапы валяния  броши «Лилия»  в технике мокрого валяния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596" y="357166"/>
            <a:ext cx="571504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2.  Мокрое валяние  на шаблоне: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валенки сувенирные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чехол для телефона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игрушки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4282" y="1214422"/>
            <a:ext cx="864399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понадобится шаблон из непромокаемого материала, который довольно прочный и в тоже время гибкий (Рис. 2.1). Идеально подходит для такого дела подложка под ламинат – строительный утеплитель. Также можно выбрать тонкий поролон, но при его использовании есть существенный минус – он будет впитывать мыльный раствор. Чтобы создать хороший шаблон, сначала на сложенном вдвое листке бумаги рисуем форму и размер валенка, который вы бы хотели сделать. По контуру добавляем пару сантиметров и рисуем новый валенок. Это запас для шерсти. По второму контуру вырезаем шаблон. Получается сдвоенные валенки, соединенные между собой. Прикладываем шаблон - лист к будущей заготовке из строительного утеплителя и обводим фломастером. Вырезаем аккуратно, чтобы не выйти за границы контура.  На шаблон раскладываем шерсть ортогональной раскладкой, смачиваем мыльной водой, притираем через сеточку и переворачиваем шаблон с шерстью. Загибаем выступающие края шерсти на шаблон, раскладываем шерсть аналогично первой стороне и повторяем операцию.  Валяем до сцепления шерстинок. Разрезаем заготовку, стараясь не повредить шаблон. Теперь у нас два валенка. Доваливаем до готовности. Выполаскиваем, высушиваем, украшаем. Аналогично изготавливаем чехол для телефона или планшета. Таким же способом можно изготовить любую игрушку. Меняется только форма шаблона.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comp\Desktop\IMG_9960.JPG"/>
          <p:cNvPicPr/>
          <p:nvPr/>
        </p:nvPicPr>
        <p:blipFill>
          <a:blip r:embed="rId2" cstate="print"/>
          <a:srcRect l="3475" t="10000" b="10455"/>
          <a:stretch>
            <a:fillRect/>
          </a:stretch>
        </p:blipFill>
        <p:spPr bwMode="auto">
          <a:xfrm>
            <a:off x="428596" y="4429132"/>
            <a:ext cx="2643206" cy="13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omp\Desktop\IMG_99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29132"/>
            <a:ext cx="2143140" cy="13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comp\Desktop\3. валенки сувенирные=3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429132"/>
            <a:ext cx="2143139" cy="13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43042" y="6143644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Рис. 2.1. Этапы валяния сувенирных валенок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mycdn.me/i?r=AyH4iRPQ2q0otWIFepML2LxRw9-qNp5ehE3H5mnq1e53cA&amp;fn=w_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928934"/>
            <a:ext cx="4643470" cy="3482603"/>
          </a:xfrm>
          <a:prstGeom prst="rect">
            <a:avLst/>
          </a:prstGeom>
          <a:noFill/>
        </p:spPr>
      </p:pic>
      <p:pic>
        <p:nvPicPr>
          <p:cNvPr id="5" name="Picture 4" descr="https://i.mycdn.me/i?r=AyH4iRPQ2q0otWIFepML2LxRR5pgxQic5kvowXYz6EL1ag&amp;fn=w_5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571900" cy="47581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196666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по проекту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s://i.mycdn.me/i?r=AyH4iRPQ2q0otWIFepML2LxRs_zUgGL-nEiDHkoaKhGu7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429000"/>
            <a:ext cx="3857652" cy="3007661"/>
          </a:xfrm>
          <a:prstGeom prst="rect">
            <a:avLst/>
          </a:prstGeom>
          <a:noFill/>
        </p:spPr>
      </p:pic>
      <p:pic>
        <p:nvPicPr>
          <p:cNvPr id="28680" name="Picture 8" descr="https://i.mycdn.me/i?r=AyH4iRPQ2q0otWIFepML2LxRE8RVe51I3FPr8rjlAGQlCQ&amp;fn=w_612"/>
          <p:cNvPicPr>
            <a:picLocks noChangeAspect="1" noChangeArrowheads="1"/>
          </p:cNvPicPr>
          <p:nvPr/>
        </p:nvPicPr>
        <p:blipFill>
          <a:blip r:embed="rId3"/>
          <a:srcRect t="13691"/>
          <a:stretch>
            <a:fillRect/>
          </a:stretch>
        </p:blipFill>
        <p:spPr bwMode="auto">
          <a:xfrm>
            <a:off x="4286248" y="357166"/>
            <a:ext cx="4572032" cy="2966006"/>
          </a:xfrm>
          <a:prstGeom prst="rect">
            <a:avLst/>
          </a:prstGeom>
          <a:noFill/>
        </p:spPr>
      </p:pic>
      <p:pic>
        <p:nvPicPr>
          <p:cNvPr id="28674" name="Picture 2" descr="https://i.mycdn.me/i?r=AyH4iRPQ2q0otWIFepML2LxRlvmf3AKj8NinVgP0Z6GC8A&amp;fn=w_6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18232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1357298"/>
            <a:ext cx="807249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профессионального уровня руководителей клубных формирований и руководителей коллективов самодеятельного народного творчества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развитию народных ремесел.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714356"/>
            <a:ext cx="792961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Потылицына Тамара Николаевна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методист Дома народного творчества  села Бельск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r>
              <a:rPr lang="ru-RU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культуры «Межпоселенческий   культурный центр администрации Черемховского районного муниципального образования»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785794"/>
          <a:ext cx="8715436" cy="5360510"/>
        </p:xfrm>
        <a:graphic>
          <a:graphicData uri="http://schemas.openxmlformats.org/drawingml/2006/table">
            <a:tbl>
              <a:tblPr/>
              <a:tblGrid>
                <a:gridCol w="116114"/>
                <a:gridCol w="4384480"/>
                <a:gridCol w="785818"/>
                <a:gridCol w="571504"/>
                <a:gridCol w="642942"/>
                <a:gridCol w="571504"/>
                <a:gridCol w="714380"/>
                <a:gridCol w="928694"/>
              </a:tblGrid>
              <a:tr h="3258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98755" algn="r"/>
                          <a:tab pos="279400" algn="ctr"/>
                        </a:tabLs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июль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24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Организационная работа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списка участников проекта.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Организационное обеспечение: разработка программно-методических материалов, рекомендаций.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помещений и оборудования для проведения занятий в рамках проекта.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Освещение работы проекта в СМИ.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Х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824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Основная работа по проекту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2770">
                <a:tc>
                  <a:txBody>
                    <a:bodyPr/>
                    <a:lstStyle/>
                    <a:p>
                      <a:pPr marR="14605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и проведение занятий по видам декоративно-прикладного творчества: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художественная обработка бересты,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валяние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из шерсти;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лоскутное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шитье;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народная тряпичная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кукла;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художественная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роспись.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5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Организация выставки «В ремеслах края душа народа» на районном фестивале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национальных культур «ДУША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НАЦИИ».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и составление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технологических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карт 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рекомендаций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специалистов по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видам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ремесел.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54" marR="384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Календарный план реализации мероприятий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571480"/>
          <a:ext cx="8786873" cy="5661232"/>
        </p:xfrm>
        <a:graphic>
          <a:graphicData uri="http://schemas.openxmlformats.org/drawingml/2006/table">
            <a:tbl>
              <a:tblPr/>
              <a:tblGrid>
                <a:gridCol w="285751"/>
                <a:gridCol w="1143008"/>
                <a:gridCol w="2643206"/>
                <a:gridCol w="2428892"/>
                <a:gridCol w="2286016"/>
              </a:tblGrid>
              <a:tr h="227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Образование, специализация по диплому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Звания, награды,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4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Потылицына Тамара Николаевна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ФГБОУ Восточно - Сибирская государственная академия культуры и искусств г. Улан – Удэ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Методист Дома народного творчества села Бельск, руководитель клубов по интересам «Сударушка» и «Берестушка»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народный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мастер Иркутской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Лауреат Премии Губернатора Иркутской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области.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Бронникова Светлана Борисовна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ОГОУ СПО «Иркутское художественное училище имени И.Л. Копылова» (техникум) г.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Иркутск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Заведующий Домом народного творчества села Бельск, руководитель народного клуба декоративно – прикладного творчества «Сибирский ларец»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народный мастер Иркутской области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Яроменко Марианна Львовна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ОГОУ СПО «Иркутское художественное училище имени И.Л. Копылова» (техникум) г.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Иркутск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Руководитель клуба по интересам «Уютный войлок» и «Калейдоскоп» Дома народного творчества села Бельск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народный мастер Иркутской области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2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Панфилова Ольга Валентиновна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Государственное образовательное учреждение среднего профессионального образования «Иркутский областной колледж культуры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Руководитель клуба по интересам «Бабушкино наследство» и «Веселые друзья» Дома народного творчества села Бельск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Лауреат международных и всероссийских конкурсов, лауреат областного конкурса «Лучшие сельские учреждения культуры и их работники» в 2020 году.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Бочкарева Ирина Николаевна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Студент заочного отделения Черемховского педагогического колледжа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Черемхово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Руководитель клуба по интересам «Бусинка» и «Умелые руки» Дома народного творчества села Бельск</a:t>
                      </a:r>
                      <a:endParaRPr lang="ru-RU" sz="12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Лауреат межрегиональных и областных конкурсов.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182" marR="31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Преподаватели проекта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428735"/>
          <a:ext cx="8858313" cy="3413760"/>
        </p:xfrm>
        <a:graphic>
          <a:graphicData uri="http://schemas.openxmlformats.org/drawingml/2006/table">
            <a:tbl>
              <a:tblPr/>
              <a:tblGrid>
                <a:gridCol w="254065"/>
                <a:gridCol w="2262143"/>
                <a:gridCol w="2127262"/>
                <a:gridCol w="2428892"/>
                <a:gridCol w="1785951"/>
              </a:tblGrid>
              <a:tr h="711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КДЦ, на территории, которого проходит обучение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специалисты приезжающих территорий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ДПТ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МКУК «КДЦ Голуметский сельский Дом культуры»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Новостройка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Саянское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Хандагай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Жалгай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Онот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Верхняя Иреть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Нижняя Иреть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Голуметь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художественная обработка бересты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валяние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художественная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роспись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Потылицына Т. Н.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Яроменко М. Л.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Бронникова С. Б.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МКУК «КДЦ Тальниковского сельского поселения»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Тальники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Тунгусска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Юлинск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народная тряпичная кукла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валяние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Панфилова О.В.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Яроменко М. Л.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работы выездных занятий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специалистов МКУК «МКЦ АЧРМО» Дом народного творчества села Бельск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учебно-творческому проекту  «Мастеровая слобода»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1071546"/>
          <a:ext cx="8715436" cy="5549268"/>
        </p:xfrm>
        <a:graphic>
          <a:graphicData uri="http://schemas.openxmlformats.org/drawingml/2006/table">
            <a:tbl>
              <a:tblPr/>
              <a:tblGrid>
                <a:gridCol w="214313"/>
                <a:gridCol w="2071702"/>
                <a:gridCol w="2214578"/>
                <a:gridCol w="2428892"/>
                <a:gridCol w="1785951"/>
              </a:tblGrid>
              <a:tr h="1495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МКУК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«КДЦ Лоховского сельского поселения»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Парфеново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Герасимово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Савинское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Русская Аларь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Лохово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Жмурово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Нены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художественная обработка бересты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Валяние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Потылицына Т. Н.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Яроменко М. Л.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МКУК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«КДЦ Алехинского сельского поселения»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Алехино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Узкий Луг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Заморская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Средний Булай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Худорожкино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Верхний Булай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Ключи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 Козлово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 Бельково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 Петровка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Бархатово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 Зерновое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лоскутное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шитье;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народная тряпичная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кукла;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художественная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обработка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бересты;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художественная роспись.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Бочкарева И.Н.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Панфилова О.В.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Потылицына Т.Н.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Бронникова С.Б.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МКУК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«МКЦ АЧРМО»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РДК «Жарки» пос. Михайловка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 Рысево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Новогромово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Каменно-Ангарск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Кутугун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Малиновка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 Катом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 Михайловка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лоскутное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шитье;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народная тряпичная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кукла;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валяние;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художественная роспись.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Бочкарева И.Н.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Панфилова О.В.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Яроменко М.Л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Бронникова с.Б.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340027"/>
          <a:ext cx="8715436" cy="642942"/>
        </p:xfrm>
        <a:graphic>
          <a:graphicData uri="http://schemas.openxmlformats.org/drawingml/2006/table">
            <a:tbl>
              <a:tblPr/>
              <a:tblGrid>
                <a:gridCol w="2291375"/>
                <a:gridCol w="2209219"/>
                <a:gridCol w="2405812"/>
                <a:gridCol w="1809030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КДЦ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на территории, которого проходит обучение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специалисты приезжающих территорий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ДПТ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14290"/>
            <a:ext cx="835824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 - методический комплекс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направлению «Валяние из шерсти»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учебно-творческому проекту  «Мастеровая слобода»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1. Знакомство с различными видами валяния. Обзор видов шерсти и дополнительных материалов. Виды раскладки. Изготовление образцов. Валяние цветка в технике мокрого валяния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Валяние – это вид рукоделия, при котором используется натуральная шерсть. Виды валяния: сухое, мокрое и нунофелтинг. В технике «сухое валяние» создаются игрушки, бусы, броши. Для занятий сухим валянием обязательно потребуются специальные иглы, шерсть, поролоновая губка или щетка (Рис. 1.1). С помощью игл можно украсить готовые войлочные работы: тапочки, валенки, сумки и т.д. Мокрое валяние дает гораздо больше возможности для творчества. Этим способом можно изготовить практически все: обувь, одежду, головные уборы, ковры, игрушки, картины в разных техниках, интерьерный войлок. Возможности войлока безграничны. Наши предки из овечьей шерсти изготавливали теплую, уютную обувь – валенки. Кочевые народы из шерсти делали войлок для юрт и одежды. Сейчас шерсть при валянии соединяют с различными материалами: шелком, хлопком, льном, волокнами бамбука, крапивы, вискозы, банана и др. Существует еще один вид валяния – нунофелтинг. Это соединение шерсти и различных натуральных и искусственных тканей. Используется данный вид валяния для получения красивых, необычных фактур в одежде, интерьерном войлоке, головных уборах и т.д. В настоящее время существует огромное количество видов шерсти (Рис.1.2). Для изготовления разных изделий нужно подбирать подходящий вид шерсти. Начинающим валяльщикам подойдет шерсть Троицкой комвольной фабрики. Здесь достаточный выбор и цветов и видов шерсти.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_41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714884"/>
            <a:ext cx="1571636" cy="1260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3-merino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714884"/>
            <a:ext cx="2071702" cy="1278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1-naturalnye-tsveta-kardoches"/>
          <p:cNvPicPr/>
          <p:nvPr/>
        </p:nvPicPr>
        <p:blipFill>
          <a:blip r:embed="rId5" cstate="print"/>
          <a:srcRect l="2431" r="5013"/>
          <a:stretch>
            <a:fillRect/>
          </a:stretch>
        </p:blipFill>
        <p:spPr bwMode="auto">
          <a:xfrm>
            <a:off x="6072198" y="4714884"/>
            <a:ext cx="2214578" cy="1278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14364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1.1 -- Иглы и щетка для сухого валяния                              Рис. 1.2 – Шерсть в гребенной ленте и в кардачесе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раскладки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 чтобы свалять какую - то вещь способом мокрого валяния, нужно научить правильно раскладывать шерсть. От качества раскладки зависит 90% успеха в изготовлении изделия. Существует несколько видов раскладки шерсти. Начинать нужно с классической или ортагональной. При таком способе шерсть, выдернутая из ленты, раскладывается сначала вертикально на всю заполняемую площадь, а потом горизонтально на эту же площадь. Получается два слоя шерсти. Шерстинки лежат перпендикулярно друг другу. Новичкам лучше начинать валять небольшие изделия: цветы, чехол для телефона или планшета, сувенирные валенки и т.д. Для начала нужно сделать образец, чтобы узнать коэффициент усадки шерсти. Это обязательно понадобится в дальнейшей работе. У каждого валяльщика КУ может быть разным. От этого зависит размер шаблона при изготовлении изделия.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Валяние броши «Лилия» в технике мокрого валяния (Рис. 1.1):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Понадобится: шерсть для валяния красного и белого цвета, пленка пупырчатая, вода, мыло, москитная сетка, ножницы, шаблон из подложки под ламинат. Перед исполнением любого цветка необходимо изучить его строение. Можно внимательно рассмотреть картинки и фотографии, или свалять изделие, ориентируясь на живое растение.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пупырчатую пленку начинам раскладывать шерсть очень тоненькими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прядкамив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слоя, формируя шесть лепестков нашего будущего цветка;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щепотку белого цвета добавляем в середину каждого лепестка, уплотняем;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закрываем все сеткой, намачиваем теплой водой с помощью губки и намыливаем. Заготовку необходимо потереть круговыми движениями более 100 раз, затем очень осторожно снимаем сетку;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далее убираем москитную сетку и трем детали об пупырчатую пленку;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мы видим, что наш цветок уменьшился в размере и стал однородным полотном, кладем его в тазик с водой, выполаскиваем и легко отжимаем. Разворачиваем, расправляем и снова намыливаем. Продолжаем валять, чередуя способы валяния: притирание, подкидывание, катание в рулоне;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снова выполаскиваем, отжимаем, расправляем и смотрим на усадку;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высыхания цветок расправляем, украшаем сердцевину цветка, пришиваем фурнитуру для броши.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стер классы\IMG_64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2643206" cy="199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астер классы\IMG_64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85794"/>
            <a:ext cx="2714644" cy="199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астер классы\IMG_64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85794"/>
            <a:ext cx="2714644" cy="19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стер классы\IMG_64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14686"/>
            <a:ext cx="2643206" cy="192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стер классы\IMG_64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143248"/>
            <a:ext cx="2857520" cy="199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стер классы\IMG_64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143248"/>
            <a:ext cx="2706779" cy="197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14414" y="5357826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1.1 – Этапы валяния  броши «Лилия»  в технике мокрого валяния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1706</Words>
  <Application>Microsoft Office PowerPoint</Application>
  <PresentationFormat>Экран (4:3)</PresentationFormat>
  <Paragraphs>248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КородюкГМ</cp:lastModifiedBy>
  <cp:revision>1</cp:revision>
  <dcterms:created xsi:type="dcterms:W3CDTF">2022-12-09T03:25:58Z</dcterms:created>
  <dcterms:modified xsi:type="dcterms:W3CDTF">2022-12-09T07:42:37Z</dcterms:modified>
</cp:coreProperties>
</file>